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226" autoAdjust="0"/>
  </p:normalViewPr>
  <p:slideViewPr>
    <p:cSldViewPr snapToGrid="0">
      <p:cViewPr varScale="1">
        <p:scale>
          <a:sx n="64" d="100"/>
          <a:sy n="64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E2189-EEC9-430B-B648-7FE1EA96DAA1}" type="datetimeFigureOut">
              <a:rPr lang="en-GB" smtClean="0"/>
              <a:t>22/04/2019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04461-6C04-4B34-BBB1-3864A6A08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2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2D0C8-8EE3-4855-8DD7-C195D4939508}" type="datetime1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EBC6-BA1B-42DE-80C0-B14F39A24166}" type="datetime1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7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5BDF1-FF6D-4F0A-ADE7-0CAE1FE43DE3}" type="datetime1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37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7455-D234-46D2-83EB-4F4D8FD2DC16}" type="datetime1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9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7CAE5-5EAE-4C6F-BB86-BC3D37D59CE1}" type="datetime1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20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7365-C13F-4087-9CF5-DC663D11ADA2}" type="datetime1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59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4CF5-3886-4DF3-8991-733DE32409B9}" type="datetime1">
              <a:rPr lang="en-GB" smtClean="0"/>
              <a:t>22/04/2019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5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6E2D-5088-48E0-988E-A409ABF536B1}" type="datetime1">
              <a:rPr lang="en-GB" smtClean="0"/>
              <a:t>22/04/2019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6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4A5F-090A-41D0-8136-A943DFD56985}" type="datetime1">
              <a:rPr lang="en-GB" smtClean="0"/>
              <a:t>22/04/2019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2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927C7C-254B-4C0B-B155-712FF4F61A12}" type="datetime1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34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4B221-3824-489F-A6A2-E6D77D0549AB}" type="datetime1">
              <a:rPr lang="en-GB" smtClean="0"/>
              <a:t>22/04/2019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5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D25ECB3-7010-4656-8A55-7AD0672F7B47}" type="datetime1">
              <a:rPr lang="en-GB" smtClean="0"/>
              <a:t>22/04/2019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5B7F5C-76B7-4D54-AEEF-10D9B21E2F5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3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appshed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Using AppShed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</a:t>
            </a:r>
            <a:r>
              <a:rPr lang="en-GB" dirty="0"/>
              <a:t>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078">
            <a:off x="8004707" y="930812"/>
            <a:ext cx="3658630" cy="13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 country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4"/>
            <a:ext cx="3669591" cy="4023360"/>
          </a:xfrm>
        </p:spPr>
        <p:txBody>
          <a:bodyPr/>
          <a:lstStyle/>
          <a:p>
            <a:r>
              <a:rPr lang="en-GB" dirty="0" smtClean="0"/>
              <a:t>Select App Builder two more times and it’s time to tell the system about your country </a:t>
            </a:r>
            <a:r>
              <a:rPr lang="en-GB" i="1" dirty="0" smtClean="0"/>
              <a:t>etc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There’s a green Submit button at the bottom.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15" y="798148"/>
            <a:ext cx="6967765" cy="55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50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good to go!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6274051" cy="4023360"/>
          </a:xfrm>
        </p:spPr>
        <p:txBody>
          <a:bodyPr/>
          <a:lstStyle/>
          <a:p>
            <a:r>
              <a:rPr lang="en-GB" dirty="0" smtClean="0"/>
              <a:t>At the top of the screen, you can choose the device you want to develop for.</a:t>
            </a:r>
          </a:p>
          <a:p>
            <a:r>
              <a:rPr lang="en-GB" dirty="0" smtClean="0"/>
              <a:t>The system starts up with an iPhone X, and I have not changed that. </a:t>
            </a:r>
          </a:p>
          <a:p>
            <a:r>
              <a:rPr lang="en-GB" dirty="0" smtClean="0"/>
              <a:t>You can choose. Please choose a phone, not a tablet.</a:t>
            </a:r>
          </a:p>
          <a:p>
            <a:r>
              <a:rPr lang="en-GB" dirty="0" smtClean="0"/>
              <a:t>Once you have chosen, select the + button at the bottom of the phone.</a:t>
            </a:r>
          </a:p>
          <a:p>
            <a:r>
              <a:rPr lang="en-GB" dirty="0" smtClean="0"/>
              <a:t>This will create your first tab.</a:t>
            </a:r>
            <a:endParaRPr lang="en-GB" dirty="0"/>
          </a:p>
        </p:txBody>
      </p:sp>
      <p:pic>
        <p:nvPicPr>
          <p:cNvPr id="7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331" y="1737360"/>
            <a:ext cx="450666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2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create a simple app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78471" cy="40233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Today, we will make a simple app.</a:t>
            </a:r>
          </a:p>
          <a:p>
            <a:pPr marL="0" indent="0">
              <a:buNone/>
            </a:pPr>
            <a:r>
              <a:rPr lang="en-GB" dirty="0" smtClean="0"/>
              <a:t>The app will have a picture of the school, a text box, and a button which plays a tune.</a:t>
            </a:r>
          </a:p>
          <a:p>
            <a:pPr marL="0" indent="0">
              <a:buNone/>
            </a:pPr>
            <a:r>
              <a:rPr lang="en-GB" dirty="0" smtClean="0"/>
              <a:t>Find a picture of the school, and save it to your </a:t>
            </a:r>
            <a:r>
              <a:rPr lang="en-GB" dirty="0" err="1" smtClean="0"/>
              <a:t>Appshed</a:t>
            </a:r>
            <a:r>
              <a:rPr lang="en-GB" dirty="0" smtClean="0"/>
              <a:t> folder. </a:t>
            </a:r>
          </a:p>
          <a:p>
            <a:pPr marL="0" indent="0">
              <a:buNone/>
            </a:pPr>
            <a:r>
              <a:rPr lang="en-GB" dirty="0" smtClean="0"/>
              <a:t>See if you can add your picture by clicking on the image icon.</a:t>
            </a:r>
          </a:p>
          <a:p>
            <a:pPr marL="0" indent="0">
              <a:buNone/>
            </a:pPr>
            <a:r>
              <a:rPr lang="en-GB" dirty="0" smtClean="0"/>
              <a:t>Make sure you always click the green Save buttons.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06" y="1544170"/>
            <a:ext cx="4544059" cy="4620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64708" y="4601980"/>
            <a:ext cx="444281" cy="584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1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78471" cy="4023360"/>
          </a:xfrm>
        </p:spPr>
        <p:txBody>
          <a:bodyPr/>
          <a:lstStyle/>
          <a:p>
            <a:r>
              <a:rPr lang="en-GB" dirty="0" smtClean="0"/>
              <a:t>Adding an image is quite simple – did yours appear on your app?</a:t>
            </a:r>
          </a:p>
          <a:p>
            <a:r>
              <a:rPr lang="en-GB" dirty="0" smtClean="0"/>
              <a:t>Change the ‘Screen name’ to a short app name like “Sarah’s App”.</a:t>
            </a:r>
          </a:p>
          <a:p>
            <a:r>
              <a:rPr lang="en-GB" dirty="0" smtClean="0"/>
              <a:t>Simply clicking on the box saying screen name allows editing.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514" y="1011981"/>
            <a:ext cx="3639058" cy="419158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7" y="4216585"/>
            <a:ext cx="4275037" cy="19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Editing the header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198589" cy="4023360"/>
          </a:xfrm>
        </p:spPr>
        <p:txBody>
          <a:bodyPr/>
          <a:lstStyle/>
          <a:p>
            <a:r>
              <a:rPr lang="en-GB" dirty="0" smtClean="0"/>
              <a:t>You can also choose colours, alignment and lots more.</a:t>
            </a:r>
          </a:p>
          <a:p>
            <a:r>
              <a:rPr lang="en-GB" dirty="0" smtClean="0"/>
              <a:t>Have a go.</a:t>
            </a:r>
          </a:p>
          <a:p>
            <a:r>
              <a:rPr lang="en-GB" dirty="0" smtClean="0"/>
              <a:t>Don’t forget to save.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87" y="1887118"/>
            <a:ext cx="5563376" cy="42773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0033" y="2035742"/>
            <a:ext cx="938956" cy="584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32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a couple of textboxes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23245" cy="4023360"/>
          </a:xfrm>
        </p:spPr>
        <p:txBody>
          <a:bodyPr/>
          <a:lstStyle/>
          <a:p>
            <a:r>
              <a:rPr lang="en-GB" dirty="0" smtClean="0"/>
              <a:t>I have added an </a:t>
            </a:r>
            <a:r>
              <a:rPr lang="en-GB" b="1" dirty="0" smtClean="0"/>
              <a:t>input box </a:t>
            </a:r>
            <a:r>
              <a:rPr lang="en-GB" dirty="0" smtClean="0"/>
              <a:t>for a name to be entered, and another for a password.</a:t>
            </a:r>
          </a:p>
          <a:p>
            <a:r>
              <a:rPr lang="en-GB" dirty="0" smtClean="0"/>
              <a:t>See if you can add these, and work out how to hide the password characters.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56" y="742158"/>
            <a:ext cx="4018157" cy="48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a button.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25422" cy="4023360"/>
          </a:xfrm>
        </p:spPr>
        <p:txBody>
          <a:bodyPr/>
          <a:lstStyle/>
          <a:p>
            <a:r>
              <a:rPr lang="en-GB" dirty="0" smtClean="0"/>
              <a:t>Copy the Sad Trombone mp3 from the Year 9 /AppShed folder on the shared area to your AppShed folder.</a:t>
            </a:r>
          </a:p>
          <a:p>
            <a:endParaRPr lang="en-GB" dirty="0"/>
          </a:p>
          <a:p>
            <a:r>
              <a:rPr lang="en-GB" dirty="0" smtClean="0"/>
              <a:t>Add a </a:t>
            </a:r>
            <a:r>
              <a:rPr lang="en-GB" dirty="0"/>
              <a:t>button (in Forms).</a:t>
            </a:r>
          </a:p>
          <a:p>
            <a:r>
              <a:rPr lang="en-GB" dirty="0"/>
              <a:t>Change the label to Push Me.</a:t>
            </a:r>
          </a:p>
          <a:p>
            <a:r>
              <a:rPr lang="en-GB" dirty="0"/>
              <a:t>Click on the Action tab, click on Change </a:t>
            </a:r>
            <a:r>
              <a:rPr lang="en-GB" dirty="0" smtClean="0"/>
              <a:t>Action</a:t>
            </a:r>
            <a:r>
              <a:rPr lang="en-GB" dirty="0"/>
              <a:t> </a:t>
            </a:r>
            <a:r>
              <a:rPr lang="en-GB" dirty="0" smtClean="0"/>
              <a:t>and select play a sound.</a:t>
            </a:r>
          </a:p>
          <a:p>
            <a:r>
              <a:rPr lang="en-GB" dirty="0" smtClean="0"/>
              <a:t>You can now upload your trombone sound to AppShed.</a:t>
            </a:r>
          </a:p>
          <a:p>
            <a:r>
              <a:rPr lang="en-GB" dirty="0" smtClean="0"/>
              <a:t>No help with this one – you need to work things out yourself by now.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62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lastly…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53225" cy="4023360"/>
          </a:xfrm>
        </p:spPr>
        <p:txBody>
          <a:bodyPr/>
          <a:lstStyle/>
          <a:p>
            <a:r>
              <a:rPr lang="en-GB" dirty="0" smtClean="0"/>
              <a:t>Go into Settings and give your app a name so you know what it does.</a:t>
            </a:r>
          </a:p>
          <a:p>
            <a:r>
              <a:rPr lang="en-GB" dirty="0" smtClean="0"/>
              <a:t>Save everything and test your app.</a:t>
            </a:r>
          </a:p>
          <a:p>
            <a:endParaRPr lang="en-GB" dirty="0" smtClean="0"/>
          </a:p>
          <a:p>
            <a:r>
              <a:rPr lang="en-GB" dirty="0" smtClean="0"/>
              <a:t>Copy </a:t>
            </a:r>
            <a:r>
              <a:rPr lang="en-GB" i="1" dirty="0" smtClean="0"/>
              <a:t>My </a:t>
            </a:r>
            <a:r>
              <a:rPr lang="en-GB" i="1" dirty="0" err="1" smtClean="0"/>
              <a:t>Appshed</a:t>
            </a:r>
            <a:r>
              <a:rPr lang="en-GB" i="1" dirty="0" smtClean="0"/>
              <a:t> Workbook</a:t>
            </a:r>
            <a:r>
              <a:rPr lang="en-GB" dirty="0" smtClean="0"/>
              <a:t> from the shared area, and fill in the pages for App 1.</a:t>
            </a:r>
          </a:p>
          <a:p>
            <a:endParaRPr lang="en-GB" dirty="0"/>
          </a:p>
          <a:p>
            <a:r>
              <a:rPr lang="en-GB" dirty="0" smtClean="0"/>
              <a:t>Write as much as you can about your App and </a:t>
            </a:r>
            <a:r>
              <a:rPr lang="en-GB" smtClean="0"/>
              <a:t>what you have learned today.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22" y="2226507"/>
            <a:ext cx="4858428" cy="2572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5022" y="2954926"/>
            <a:ext cx="938956" cy="584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58354" cy="4023360"/>
          </a:xfrm>
        </p:spPr>
        <p:txBody>
          <a:bodyPr/>
          <a:lstStyle/>
          <a:p>
            <a:r>
              <a:rPr lang="en-GB" dirty="0" smtClean="0"/>
              <a:t>In films and on TV, people seem to crack their fingers and start programming.</a:t>
            </a:r>
          </a:p>
          <a:p>
            <a:r>
              <a:rPr lang="en-GB" dirty="0" smtClean="0"/>
              <a:t>It just doesn’t work like that.</a:t>
            </a:r>
          </a:p>
          <a:p>
            <a:r>
              <a:rPr lang="en-GB" dirty="0" smtClean="0"/>
              <a:t>If we were writing an essay, we would think about the points we wanted to make.</a:t>
            </a:r>
          </a:p>
          <a:p>
            <a:r>
              <a:rPr lang="en-GB" dirty="0" smtClean="0"/>
              <a:t>If we were making a meal, we would probably use a recipe.</a:t>
            </a:r>
          </a:p>
          <a:p>
            <a:r>
              <a:rPr lang="en-GB" dirty="0" smtClean="0"/>
              <a:t>And when we write a program, we need to make a plan.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33" y="2467193"/>
            <a:ext cx="4443627" cy="27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Five minute task</a:t>
            </a:r>
          </a:p>
          <a:p>
            <a:r>
              <a:rPr lang="en-GB" sz="2800" dirty="0" smtClean="0"/>
              <a:t>Think of something you or your family do where an app might make a real difference.</a:t>
            </a:r>
          </a:p>
          <a:p>
            <a:r>
              <a:rPr lang="en-GB" sz="2800" dirty="0" smtClean="0"/>
              <a:t>Write down three things in a Word document called Ideas that would really help someone design that app:</a:t>
            </a:r>
          </a:p>
          <a:p>
            <a:pPr lvl="1"/>
            <a:r>
              <a:rPr lang="en-GB" sz="2400" dirty="0" smtClean="0"/>
              <a:t>What INPUTS does it need?</a:t>
            </a:r>
          </a:p>
          <a:p>
            <a:pPr lvl="1"/>
            <a:r>
              <a:rPr lang="en-GB" sz="2400" dirty="0" smtClean="0"/>
              <a:t>What OUTPUTS will it produce?</a:t>
            </a:r>
          </a:p>
          <a:p>
            <a:pPr lvl="1"/>
            <a:r>
              <a:rPr lang="en-GB" sz="2400" dirty="0" smtClean="0"/>
              <a:t>What PROCESSING is needed to get the OUTPUT from the INPUT?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22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ideas did you have for your apps?</a:t>
            </a:r>
          </a:p>
          <a:p>
            <a:r>
              <a:rPr lang="en-GB" dirty="0" smtClean="0"/>
              <a:t>Let’s hear a few.</a:t>
            </a:r>
          </a:p>
          <a:p>
            <a:r>
              <a:rPr lang="en-GB" dirty="0" smtClean="0"/>
              <a:t>What were the inputs, outputs and processing?</a:t>
            </a:r>
          </a:p>
          <a:p>
            <a:r>
              <a:rPr lang="en-GB" dirty="0" smtClean="0"/>
              <a:t>How realistic do you think your app is?</a:t>
            </a:r>
          </a:p>
          <a:p>
            <a:endParaRPr lang="en-GB" dirty="0"/>
          </a:p>
          <a:p>
            <a:r>
              <a:rPr lang="en-GB" dirty="0" smtClean="0"/>
              <a:t>TAKE 5 MORE MINUTES TO LIST ANY PROBLEMS YOU NOW SEE IN YOUR PLAN.</a:t>
            </a:r>
          </a:p>
          <a:p>
            <a:r>
              <a:rPr lang="en-GB" dirty="0"/>
              <a:t>create a folder in your Year 9 ICT area called </a:t>
            </a:r>
            <a:r>
              <a:rPr lang="en-GB" dirty="0" smtClean="0"/>
              <a:t>AppShed.</a:t>
            </a:r>
          </a:p>
          <a:p>
            <a:r>
              <a:rPr lang="en-GB" dirty="0" smtClean="0"/>
              <a:t>Save the ideas file in this folder.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2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will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this set of lessons, we will start creating a set of apps that will run on Android or Apple devices. You will be able to try them on a Kindle, or run them on your own phone.</a:t>
            </a:r>
          </a:p>
          <a:p>
            <a:r>
              <a:rPr lang="en-GB" dirty="0" smtClean="0"/>
              <a:t>We will learn a few techniques to make life easy, and then we can try to make our own simple app.</a:t>
            </a:r>
          </a:p>
          <a:p>
            <a:r>
              <a:rPr lang="en-GB" dirty="0" smtClean="0"/>
              <a:t>But first…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24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join AppShed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Open Google Chrome</a:t>
            </a:r>
          </a:p>
          <a:p>
            <a:r>
              <a:rPr lang="en-GB" dirty="0" smtClean="0"/>
              <a:t>Navigate to </a:t>
            </a:r>
            <a:r>
              <a:rPr lang="en-GB" dirty="0">
                <a:hlinkClick r:id="rId2"/>
              </a:rPr>
              <a:t>https://appshed.com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Select PRODUCTS | APP BUILDER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87" y="2886289"/>
            <a:ext cx="4706007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1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join AppShed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Select  Register for STARTER…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2" y="2509162"/>
            <a:ext cx="8173244" cy="3613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3849" y="3293335"/>
            <a:ext cx="1558977" cy="299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6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join AppShed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7012399" cy="4495105"/>
          </a:xfrm>
        </p:spPr>
        <p:txBody>
          <a:bodyPr>
            <a:normAutofit/>
          </a:bodyPr>
          <a:lstStyle/>
          <a:p>
            <a:r>
              <a:rPr lang="en-GB" dirty="0" smtClean="0"/>
              <a:t>… and fill in your name and school email account.</a:t>
            </a:r>
          </a:p>
          <a:p>
            <a:r>
              <a:rPr lang="en-GB" dirty="0" smtClean="0"/>
              <a:t>You can use the same password as you do for your school account, or create a new one. A good password can be made from three random words.</a:t>
            </a:r>
          </a:p>
          <a:p>
            <a:r>
              <a:rPr lang="en-GB" i="1" dirty="0" smtClean="0"/>
              <a:t>e.g. </a:t>
            </a:r>
            <a:r>
              <a:rPr lang="en-GB" dirty="0" err="1" smtClean="0"/>
              <a:t>MarmiteHoopsSquash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Create a new folder called AppShed in your Year 9  ICT folder.</a:t>
            </a:r>
          </a:p>
          <a:p>
            <a:r>
              <a:rPr lang="en-GB" i="1" dirty="0" smtClean="0"/>
              <a:t>If you create a new password you can create a short Word file in this folder to store your password.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93" y="534378"/>
            <a:ext cx="3124636" cy="56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You’re in!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ad will appear.</a:t>
            </a:r>
          </a:p>
          <a:p>
            <a:r>
              <a:rPr lang="en-GB" dirty="0" smtClean="0"/>
              <a:t>Select product chooser, click the little box to stop the screen showing in future.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YEAR 9 APP PROGRAMMING</a:t>
            </a:r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59" y="2875745"/>
            <a:ext cx="5072126" cy="33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355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1852</TotalTime>
  <Words>907</Words>
  <Application>Microsoft Office PowerPoint</Application>
  <PresentationFormat>Widescreen</PresentationFormat>
  <Paragraphs>105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Using AppShed</vt:lpstr>
      <vt:lpstr>Starter </vt:lpstr>
      <vt:lpstr>Starter</vt:lpstr>
      <vt:lpstr>Feedback</vt:lpstr>
      <vt:lpstr>What we will do</vt:lpstr>
      <vt:lpstr>Let’s join AppShed</vt:lpstr>
      <vt:lpstr>Let’s join AppShed</vt:lpstr>
      <vt:lpstr>Let’s join AppShed</vt:lpstr>
      <vt:lpstr>You’re in!</vt:lpstr>
      <vt:lpstr>Set country</vt:lpstr>
      <vt:lpstr>We are good to go!</vt:lpstr>
      <vt:lpstr>Let’s create a simple app</vt:lpstr>
      <vt:lpstr>Did it work?</vt:lpstr>
      <vt:lpstr>Editing the header</vt:lpstr>
      <vt:lpstr>Add a couple of textboxes</vt:lpstr>
      <vt:lpstr>And a button.</vt:lpstr>
      <vt:lpstr>And lastly…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Flowol</dc:title>
  <dc:creator>Martin Peake</dc:creator>
  <cp:lastModifiedBy>Martin Peake</cp:lastModifiedBy>
  <cp:revision>56</cp:revision>
  <dcterms:created xsi:type="dcterms:W3CDTF">2019-04-21T09:40:39Z</dcterms:created>
  <dcterms:modified xsi:type="dcterms:W3CDTF">2019-04-22T19:32:58Z</dcterms:modified>
</cp:coreProperties>
</file>