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8"/>
  </p:notesMasterIdLst>
  <p:sldIdLst>
    <p:sldId id="417" r:id="rId2"/>
    <p:sldId id="433" r:id="rId3"/>
    <p:sldId id="431" r:id="rId4"/>
    <p:sldId id="432" r:id="rId5"/>
    <p:sldId id="428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E113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BCF1F-D8D2-470F-8870-CC9D2A6BA652}" v="3" dt="2023-03-27T10:26:39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58193" autoAdjust="0"/>
  </p:normalViewPr>
  <p:slideViewPr>
    <p:cSldViewPr snapToGrid="0">
      <p:cViewPr varScale="1">
        <p:scale>
          <a:sx n="58" d="100"/>
          <a:sy n="58" d="100"/>
        </p:scale>
        <p:origin x="24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B" userId="21864d46-451a-4d54-8e1e-2a4d6659e2c1" providerId="ADAL" clId="{EDFBCF1F-D8D2-470F-8870-CC9D2A6BA652}"/>
    <pc:docChg chg="undo custSel modSld">
      <pc:chgData name="Patrick B" userId="21864d46-451a-4d54-8e1e-2a4d6659e2c1" providerId="ADAL" clId="{EDFBCF1F-D8D2-470F-8870-CC9D2A6BA652}" dt="2023-03-31T14:53:50.221" v="2327" actId="20577"/>
      <pc:docMkLst>
        <pc:docMk/>
      </pc:docMkLst>
      <pc:sldChg chg="modSp mod modNotesTx">
        <pc:chgData name="Patrick B" userId="21864d46-451a-4d54-8e1e-2a4d6659e2c1" providerId="ADAL" clId="{EDFBCF1F-D8D2-470F-8870-CC9D2A6BA652}" dt="2023-03-31T14:53:50.221" v="2327" actId="20577"/>
        <pc:sldMkLst>
          <pc:docMk/>
          <pc:sldMk cId="1135370565" sldId="274"/>
        </pc:sldMkLst>
        <pc:spChg chg="mod">
          <ac:chgData name="Patrick B" userId="21864d46-451a-4d54-8e1e-2a4d6659e2c1" providerId="ADAL" clId="{EDFBCF1F-D8D2-470F-8870-CC9D2A6BA652}" dt="2023-03-27T08:50:08.645" v="747" actId="1076"/>
          <ac:spMkLst>
            <pc:docMk/>
            <pc:sldMk cId="1135370565" sldId="274"/>
            <ac:spMk id="2" creationId="{64C28F3F-FB49-F2A2-E71C-A4387F12973C}"/>
          </ac:spMkLst>
        </pc:spChg>
        <pc:spChg chg="mod">
          <ac:chgData name="Patrick B" userId="21864d46-451a-4d54-8e1e-2a4d6659e2c1" providerId="ADAL" clId="{EDFBCF1F-D8D2-470F-8870-CC9D2A6BA652}" dt="2023-03-27T10:22:31.540" v="1007" actId="20577"/>
          <ac:spMkLst>
            <pc:docMk/>
            <pc:sldMk cId="1135370565" sldId="274"/>
            <ac:spMk id="3" creationId="{2BC9154B-16CD-305B-C4EE-156F31FEDA28}"/>
          </ac:spMkLst>
        </pc:spChg>
        <pc:spChg chg="mod">
          <ac:chgData name="Patrick B" userId="21864d46-451a-4d54-8e1e-2a4d6659e2c1" providerId="ADAL" clId="{EDFBCF1F-D8D2-470F-8870-CC9D2A6BA652}" dt="2023-03-27T08:59:00.739" v="933" actId="14100"/>
          <ac:spMkLst>
            <pc:docMk/>
            <pc:sldMk cId="1135370565" sldId="274"/>
            <ac:spMk id="4" creationId="{9117D713-98E5-2366-DA4E-0FBD90E9C232}"/>
          </ac:spMkLst>
        </pc:spChg>
        <pc:picChg chg="mod">
          <ac:chgData name="Patrick B" userId="21864d46-451a-4d54-8e1e-2a4d6659e2c1" providerId="ADAL" clId="{EDFBCF1F-D8D2-470F-8870-CC9D2A6BA652}" dt="2023-03-27T08:59:02.229" v="934" actId="1076"/>
          <ac:picMkLst>
            <pc:docMk/>
            <pc:sldMk cId="1135370565" sldId="274"/>
            <ac:picMk id="5" creationId="{4CEC9D12-ABED-EE66-FDD7-0839D28FA8B9}"/>
          </ac:picMkLst>
        </pc:picChg>
      </pc:sldChg>
      <pc:sldChg chg="modSp mod modNotesTx">
        <pc:chgData name="Patrick B" userId="21864d46-451a-4d54-8e1e-2a4d6659e2c1" providerId="ADAL" clId="{EDFBCF1F-D8D2-470F-8870-CC9D2A6BA652}" dt="2023-03-31T14:52:06.023" v="2058" actId="20577"/>
        <pc:sldMkLst>
          <pc:docMk/>
          <pc:sldMk cId="2053965751" sldId="428"/>
        </pc:sldMkLst>
        <pc:spChg chg="mod">
          <ac:chgData name="Patrick B" userId="21864d46-451a-4d54-8e1e-2a4d6659e2c1" providerId="ADAL" clId="{EDFBCF1F-D8D2-470F-8870-CC9D2A6BA652}" dt="2023-03-31T14:52:06.023" v="2058" actId="20577"/>
          <ac:spMkLst>
            <pc:docMk/>
            <pc:sldMk cId="2053965751" sldId="428"/>
            <ac:spMk id="3" creationId="{333A8D50-B83D-919B-C3C0-8E0F2118BCCA}"/>
          </ac:spMkLst>
        </pc:spChg>
      </pc:sldChg>
      <pc:sldChg chg="addSp delSp modSp mod">
        <pc:chgData name="Patrick B" userId="21864d46-451a-4d54-8e1e-2a4d6659e2c1" providerId="ADAL" clId="{EDFBCF1F-D8D2-470F-8870-CC9D2A6BA652}" dt="2023-03-27T10:25:31.426" v="1008" actId="1076"/>
        <pc:sldMkLst>
          <pc:docMk/>
          <pc:sldMk cId="3911269153" sldId="431"/>
        </pc:sldMkLst>
        <pc:spChg chg="mod">
          <ac:chgData name="Patrick B" userId="21864d46-451a-4d54-8e1e-2a4d6659e2c1" providerId="ADAL" clId="{EDFBCF1F-D8D2-470F-8870-CC9D2A6BA652}" dt="2023-03-27T08:35:22.848" v="71" actId="20577"/>
          <ac:spMkLst>
            <pc:docMk/>
            <pc:sldMk cId="3911269153" sldId="431"/>
            <ac:spMk id="12" creationId="{CBE0FFBF-EDD7-DBF5-9225-EFB81C71567D}"/>
          </ac:spMkLst>
        </pc:spChg>
        <pc:picChg chg="del">
          <ac:chgData name="Patrick B" userId="21864d46-451a-4d54-8e1e-2a4d6659e2c1" providerId="ADAL" clId="{EDFBCF1F-D8D2-470F-8870-CC9D2A6BA652}" dt="2023-03-27T08:33:55.250" v="54" actId="478"/>
          <ac:picMkLst>
            <pc:docMk/>
            <pc:sldMk cId="3911269153" sldId="431"/>
            <ac:picMk id="15" creationId="{8AFE28DF-9607-9016-85A0-7924950E154F}"/>
          </ac:picMkLst>
        </pc:picChg>
        <pc:picChg chg="add mod modCrop">
          <ac:chgData name="Patrick B" userId="21864d46-451a-4d54-8e1e-2a4d6659e2c1" providerId="ADAL" clId="{EDFBCF1F-D8D2-470F-8870-CC9D2A6BA652}" dt="2023-03-27T10:25:31.426" v="1008" actId="1076"/>
          <ac:picMkLst>
            <pc:docMk/>
            <pc:sldMk cId="3911269153" sldId="431"/>
            <ac:picMk id="19" creationId="{9514DA4B-21F3-C3E9-4B6D-7ED1FB590E78}"/>
          </ac:picMkLst>
        </pc:picChg>
      </pc:sldChg>
      <pc:sldChg chg="modSp mod modNotesTx">
        <pc:chgData name="Patrick B" userId="21864d46-451a-4d54-8e1e-2a4d6659e2c1" providerId="ADAL" clId="{EDFBCF1F-D8D2-470F-8870-CC9D2A6BA652}" dt="2023-03-31T14:46:30.428" v="1511" actId="20577"/>
        <pc:sldMkLst>
          <pc:docMk/>
          <pc:sldMk cId="4293497456" sldId="432"/>
        </pc:sldMkLst>
        <pc:spChg chg="mod">
          <ac:chgData name="Patrick B" userId="21864d46-451a-4d54-8e1e-2a4d6659e2c1" providerId="ADAL" clId="{EDFBCF1F-D8D2-470F-8870-CC9D2A6BA652}" dt="2023-03-27T08:44:15.413" v="165" actId="6549"/>
          <ac:spMkLst>
            <pc:docMk/>
            <pc:sldMk cId="4293497456" sldId="432"/>
            <ac:spMk id="3" creationId="{C4329736-974F-B375-D435-65BA4F2CCC2E}"/>
          </ac:spMkLst>
        </pc:spChg>
      </pc:sldChg>
      <pc:sldChg chg="addSp delSp modSp mod">
        <pc:chgData name="Patrick B" userId="21864d46-451a-4d54-8e1e-2a4d6659e2c1" providerId="ADAL" clId="{EDFBCF1F-D8D2-470F-8870-CC9D2A6BA652}" dt="2023-03-27T08:33:38.365" v="53" actId="20577"/>
        <pc:sldMkLst>
          <pc:docMk/>
          <pc:sldMk cId="1298571554" sldId="433"/>
        </pc:sldMkLst>
        <pc:spChg chg="mod">
          <ac:chgData name="Patrick B" userId="21864d46-451a-4d54-8e1e-2a4d6659e2c1" providerId="ADAL" clId="{EDFBCF1F-D8D2-470F-8870-CC9D2A6BA652}" dt="2023-03-27T08:33:06.085" v="5" actId="20577"/>
          <ac:spMkLst>
            <pc:docMk/>
            <pc:sldMk cId="1298571554" sldId="433"/>
            <ac:spMk id="2" creationId="{C50A307C-D4EC-8E9D-5DD3-1BD6E92738DF}"/>
          </ac:spMkLst>
        </pc:spChg>
        <pc:spChg chg="mod">
          <ac:chgData name="Patrick B" userId="21864d46-451a-4d54-8e1e-2a4d6659e2c1" providerId="ADAL" clId="{EDFBCF1F-D8D2-470F-8870-CC9D2A6BA652}" dt="2023-03-27T08:33:38.365" v="53" actId="20577"/>
          <ac:spMkLst>
            <pc:docMk/>
            <pc:sldMk cId="1298571554" sldId="433"/>
            <ac:spMk id="3" creationId="{6D8E68E2-3E78-1022-C2B9-960B3DB57FE5}"/>
          </ac:spMkLst>
        </pc:spChg>
        <pc:grpChg chg="del">
          <ac:chgData name="Patrick B" userId="21864d46-451a-4d54-8e1e-2a4d6659e2c1" providerId="ADAL" clId="{EDFBCF1F-D8D2-470F-8870-CC9D2A6BA652}" dt="2023-03-27T08:32:48.835" v="0" actId="478"/>
          <ac:grpSpMkLst>
            <pc:docMk/>
            <pc:sldMk cId="1298571554" sldId="433"/>
            <ac:grpSpMk id="5" creationId="{0546FF1C-10CB-75B9-5E9F-89C351214739}"/>
          </ac:grpSpMkLst>
        </pc:grpChg>
        <pc:picChg chg="add mod">
          <ac:chgData name="Patrick B" userId="21864d46-451a-4d54-8e1e-2a4d6659e2c1" providerId="ADAL" clId="{EDFBCF1F-D8D2-470F-8870-CC9D2A6BA652}" dt="2023-03-27T08:33:00.047" v="3" actId="14100"/>
          <ac:picMkLst>
            <pc:docMk/>
            <pc:sldMk cId="1298571554" sldId="433"/>
            <ac:picMk id="8" creationId="{D8CE0A8B-282D-74E4-84DC-9F35C91D01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D5640-F913-4E96-9388-DAB114C12B9A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C5B4-3819-40F4-9EED-3E1A4245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the students can Discuss they found. </a:t>
            </a:r>
          </a:p>
          <a:p>
            <a:endParaRPr lang="en-GB" dirty="0"/>
          </a:p>
          <a:p>
            <a:r>
              <a:rPr lang="en-GB" dirty="0"/>
              <a:t>But they need to conclude with some good advice for Alex.</a:t>
            </a:r>
          </a:p>
          <a:p>
            <a:endParaRPr lang="en-GB" dirty="0"/>
          </a:p>
          <a:p>
            <a:r>
              <a:rPr lang="en-GB" dirty="0"/>
              <a:t>Mainly Public </a:t>
            </a:r>
            <a:r>
              <a:rPr lang="en-GB" dirty="0" err="1"/>
              <a:t>wifi</a:t>
            </a:r>
            <a:r>
              <a:rPr lang="en-GB" dirty="0"/>
              <a:t> is to be avoided.</a:t>
            </a:r>
          </a:p>
          <a:p>
            <a:endParaRPr lang="en-GB" dirty="0"/>
          </a:p>
          <a:p>
            <a:r>
              <a:rPr lang="en-GB" dirty="0"/>
              <a:t>You don’t know who own it. People can pretend to be household names, and even copy their passwords so they are the same.</a:t>
            </a:r>
          </a:p>
          <a:p>
            <a:endParaRPr lang="en-GB" dirty="0"/>
          </a:p>
          <a:p>
            <a:r>
              <a:rPr lang="en-GB" dirty="0"/>
              <a:t>Some may bring up device encryption, VPNS and apps that encrypt all content but this is all good for them to talk about, but isn’t the main learning point.</a:t>
            </a:r>
          </a:p>
          <a:p>
            <a:endParaRPr lang="en-GB" dirty="0"/>
          </a:p>
          <a:p>
            <a:r>
              <a:rPr lang="en-GB" dirty="0"/>
              <a:t>Some may look at the law of illegally obtaining peoples data.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2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3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is the time for account creation, and all the things that go with it.</a:t>
            </a:r>
          </a:p>
          <a:p>
            <a:endParaRPr lang="en-GB" dirty="0"/>
          </a:p>
          <a:p>
            <a:r>
              <a:rPr lang="en-GB" dirty="0"/>
              <a:t>So in scope, passwords, MFA/2FA, as well as the amount of detail you actually provide.</a:t>
            </a:r>
          </a:p>
          <a:p>
            <a:endParaRPr lang="en-GB" dirty="0"/>
          </a:p>
          <a:p>
            <a:r>
              <a:rPr lang="en-GB" dirty="0"/>
              <a:t>Do they set notifications to accounts to alert of any changes, unusual activity?</a:t>
            </a:r>
          </a:p>
          <a:p>
            <a:endParaRPr lang="en-GB" dirty="0"/>
          </a:p>
          <a:p>
            <a:r>
              <a:rPr lang="en-GB" dirty="0"/>
              <a:t>Do you always provide every detail that is asked for? Totally truthfully? Can you tell lies? Change your date of birth?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4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Alex needs to keep sensitive data private to avoid detection on earth</a:t>
            </a:r>
          </a:p>
          <a:p>
            <a:endParaRPr lang="en-GB" dirty="0"/>
          </a:p>
          <a:p>
            <a:r>
              <a:rPr lang="en-GB" dirty="0"/>
              <a:t>So anything relating to addresses, locations, contacts, movements etc.</a:t>
            </a:r>
          </a:p>
          <a:p>
            <a:endParaRPr lang="en-GB" dirty="0"/>
          </a:p>
          <a:p>
            <a:r>
              <a:rPr lang="en-GB" dirty="0"/>
              <a:t>Some accounts are a lot more important than others, such as emails as that is often where password resets go, as well as suspicious activity notifications.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4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Passwords need to be unique</a:t>
            </a:r>
          </a:p>
          <a:p>
            <a:endParaRPr lang="en-GB" dirty="0"/>
          </a:p>
          <a:p>
            <a:r>
              <a:rPr lang="en-GB" dirty="0"/>
              <a:t>Passwords need to be complex enough to not be </a:t>
            </a:r>
            <a:r>
              <a:rPr lang="en-GB"/>
              <a:t>easily crackable</a:t>
            </a:r>
            <a:endParaRPr lang="en-GB" dirty="0"/>
          </a:p>
          <a:p>
            <a:endParaRPr lang="en-GB" dirty="0"/>
          </a:p>
          <a:p>
            <a:r>
              <a:rPr lang="en-GB" dirty="0"/>
              <a:t>More security on key accounts is always good – layered defence – make it hard for others to get in.</a:t>
            </a:r>
          </a:p>
          <a:p>
            <a:endParaRPr lang="en-GB" dirty="0"/>
          </a:p>
          <a:p>
            <a:r>
              <a:rPr lang="en-GB" dirty="0"/>
              <a:t>Where do you store passwords, or do you remember them all?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8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3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8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7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36306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7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0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1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8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FF87C92-857C-4D98-A258-C2E4B97B7156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53C67-F782-234B-3651-F934823B2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9" y="2125824"/>
            <a:ext cx="6536297" cy="1303176"/>
          </a:xfrm>
        </p:spPr>
        <p:txBody>
          <a:bodyPr>
            <a:noAutofit/>
          </a:bodyPr>
          <a:lstStyle/>
          <a:p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Cyber</a:t>
            </a:r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Basics</a:t>
            </a: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/>
            </a:br>
            <a:r>
              <a:rPr lang="en-US" sz="9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BB93C-29E4-C160-BAB8-15DC5A17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90" y="-452881"/>
            <a:ext cx="3543859" cy="3543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E0FFBF-EDD7-DBF5-9225-EFB81C71567D}"/>
              </a:ext>
            </a:extLst>
          </p:cNvPr>
          <p:cNvSpPr txBox="1"/>
          <p:nvPr/>
        </p:nvSpPr>
        <p:spPr>
          <a:xfrm>
            <a:off x="612649" y="3646043"/>
            <a:ext cx="720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6 part story for year 7 investigators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3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307C-D4EC-8E9D-5DD3-1BD6E927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881062"/>
            <a:ext cx="9905998" cy="1905000"/>
          </a:xfrm>
        </p:spPr>
        <p:txBody>
          <a:bodyPr>
            <a:normAutofit/>
          </a:bodyPr>
          <a:lstStyle/>
          <a:p>
            <a:r>
              <a:rPr lang="en-GB" sz="3600" b="1" dirty="0"/>
              <a:t>Session 3’s </a:t>
            </a:r>
            <a:r>
              <a:rPr lang="en-GB" sz="3600" b="1" dirty="0">
                <a:solidFill>
                  <a:srgbClr val="00B0F0"/>
                </a:solidFill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68E2-3E78-1022-C2B9-960B3DB5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2198704"/>
            <a:ext cx="11572875" cy="4400550"/>
          </a:xfrm>
        </p:spPr>
        <p:txBody>
          <a:bodyPr>
            <a:normAutofit/>
          </a:bodyPr>
          <a:lstStyle/>
          <a:p>
            <a:r>
              <a:rPr lang="en-GB" sz="4000" b="1" cap="none" dirty="0"/>
              <a:t>What are you going to advise </a:t>
            </a:r>
            <a:r>
              <a:rPr lang="en-GB" sz="4000" b="1" cap="none" dirty="0">
                <a:solidFill>
                  <a:srgbClr val="92D050"/>
                </a:solidFill>
              </a:rPr>
              <a:t>Alex</a:t>
            </a:r>
            <a:r>
              <a:rPr lang="en-GB" sz="4000" b="1" cap="none" dirty="0"/>
              <a:t> to do when downloading app’s and granting permissions?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8CE0A8B-282D-74E4-84DC-9F35C91D0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7" r="34021" b="47053"/>
          <a:stretch/>
        </p:blipFill>
        <p:spPr>
          <a:xfrm>
            <a:off x="6706841" y="258747"/>
            <a:ext cx="5156547" cy="6223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857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53C67-F782-234B-3651-F934823B2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51" y="2125824"/>
            <a:ext cx="6536297" cy="1303176"/>
          </a:xfrm>
        </p:spPr>
        <p:txBody>
          <a:bodyPr>
            <a:noAutofit/>
          </a:bodyPr>
          <a:lstStyle/>
          <a:p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Cyber</a:t>
            </a:r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Basics</a:t>
            </a: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/>
            </a:br>
            <a:r>
              <a:rPr lang="en-US" sz="9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BB93C-29E4-C160-BAB8-15DC5A17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90" y="-452881"/>
            <a:ext cx="3543859" cy="3543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E0FFBF-EDD7-DBF5-9225-EFB81C71567D}"/>
              </a:ext>
            </a:extLst>
          </p:cNvPr>
          <p:cNvSpPr txBox="1"/>
          <p:nvPr/>
        </p:nvSpPr>
        <p:spPr>
          <a:xfrm>
            <a:off x="401251" y="3672112"/>
            <a:ext cx="720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Mission 4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9514DA4B-21F3-C3E9-4B6D-7ED1FB590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4" t="52947" r="25660" b="32725"/>
          <a:stretch/>
        </p:blipFill>
        <p:spPr>
          <a:xfrm>
            <a:off x="1113633" y="4832880"/>
            <a:ext cx="9964734" cy="13185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12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on&#10;&#10;Description automatically generated">
            <a:extLst>
              <a:ext uri="{FF2B5EF4-FFF2-40B4-BE49-F238E27FC236}">
                <a16:creationId xmlns:a16="http://schemas.microsoft.com/office/drawing/2014/main" id="{962F3CA4-EA6F-FB16-EA8F-97BBAAED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6" b="9994"/>
          <a:stretch/>
        </p:blipFill>
        <p:spPr bwMode="auto">
          <a:xfrm>
            <a:off x="92075" y="8096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26970-E480-9F31-34E3-75EE480F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624028"/>
            <a:ext cx="9905998" cy="1905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92D050"/>
                </a:solidFill>
              </a:rPr>
              <a:t>Alex </a:t>
            </a:r>
            <a:r>
              <a:rPr lang="en-GB" b="1" dirty="0">
                <a:solidFill>
                  <a:schemeClr val="tx1"/>
                </a:solidFill>
              </a:rPr>
              <a:t>continues to set up the phone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9736-974F-B375-D435-65BA4F2C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985963"/>
            <a:ext cx="10744200" cy="4729162"/>
          </a:xfrm>
        </p:spPr>
        <p:txBody>
          <a:bodyPr>
            <a:normAutofit/>
          </a:bodyPr>
          <a:lstStyle/>
          <a:p>
            <a:r>
              <a:rPr lang="en-GB" sz="3200" b="1" cap="none" dirty="0">
                <a:solidFill>
                  <a:schemeClr val="tx1"/>
                </a:solidFill>
              </a:rPr>
              <a:t>After session 3, </a:t>
            </a:r>
            <a:r>
              <a:rPr lang="en-GB" sz="3200" b="1" cap="none" dirty="0">
                <a:solidFill>
                  <a:srgbClr val="92D050"/>
                </a:solidFill>
              </a:rPr>
              <a:t>Alex’s </a:t>
            </a:r>
            <a:r>
              <a:rPr lang="en-GB" sz="3200" b="1" cap="none" dirty="0">
                <a:solidFill>
                  <a:schemeClr val="tx1"/>
                </a:solidFill>
              </a:rPr>
              <a:t>phone now has safe app’s installed and sensible permissions</a:t>
            </a:r>
          </a:p>
          <a:p>
            <a:endParaRPr lang="en-GB" sz="3200" b="1" cap="none" dirty="0">
              <a:solidFill>
                <a:schemeClr val="tx1"/>
              </a:solidFill>
            </a:endParaRPr>
          </a:p>
          <a:p>
            <a:r>
              <a:rPr lang="en-GB" sz="3200" b="1" cap="none" dirty="0">
                <a:solidFill>
                  <a:schemeClr val="tx1"/>
                </a:solidFill>
              </a:rPr>
              <a:t>Now we need to look at the options around creating accounts</a:t>
            </a:r>
            <a:endParaRPr lang="en-GB" sz="2400" b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A8413-5FBC-8A80-EE31-8A36CC43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5511" y="-105947"/>
            <a:ext cx="1682475" cy="1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4707-163E-8814-CBFE-750BEF02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-142875"/>
            <a:ext cx="9905998" cy="1905000"/>
          </a:xfrm>
        </p:spPr>
        <p:txBody>
          <a:bodyPr/>
          <a:lstStyle/>
          <a:p>
            <a:r>
              <a:rPr lang="en-GB" b="1" dirty="0"/>
              <a:t>What would </a:t>
            </a:r>
            <a:r>
              <a:rPr lang="en-GB" sz="4000" b="1" dirty="0">
                <a:solidFill>
                  <a:srgbClr val="92D050"/>
                </a:solidFill>
              </a:rPr>
              <a:t>Alex</a:t>
            </a:r>
            <a:r>
              <a:rPr lang="en-GB" b="1" dirty="0"/>
              <a:t> need to think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8D50-B83D-919B-C3C0-8E0F2118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885950"/>
            <a:ext cx="11517312" cy="497205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cap="none" dirty="0"/>
              <a:t>What does </a:t>
            </a:r>
            <a:r>
              <a:rPr lang="en-GB" sz="2800" b="1" cap="none" dirty="0">
                <a:solidFill>
                  <a:srgbClr val="92D050"/>
                </a:solidFill>
              </a:rPr>
              <a:t>Alex</a:t>
            </a:r>
            <a:r>
              <a:rPr lang="en-GB" sz="2800" b="1" cap="none" dirty="0"/>
              <a:t> need to protect when creating accounts?</a:t>
            </a:r>
          </a:p>
          <a:p>
            <a:endParaRPr lang="en-GB" sz="2800" b="1" cap="none" dirty="0"/>
          </a:p>
          <a:p>
            <a:r>
              <a:rPr lang="en-GB" sz="2800" b="1" cap="none" dirty="0"/>
              <a:t>Does Alex need to create accounts? </a:t>
            </a:r>
          </a:p>
          <a:p>
            <a:endParaRPr lang="en-GB" sz="2800" b="1" cap="none" dirty="0"/>
          </a:p>
          <a:p>
            <a:r>
              <a:rPr lang="en-GB" sz="2800" b="1" cap="none" dirty="0"/>
              <a:t>Does it matter what personal details are entered?</a:t>
            </a:r>
          </a:p>
          <a:p>
            <a:endParaRPr lang="en-GB" sz="2800" b="1" cap="none" dirty="0"/>
          </a:p>
          <a:p>
            <a:r>
              <a:rPr lang="en-GB" sz="2800" b="1" cap="none" dirty="0"/>
              <a:t>Is a password enough protection? Are there other options too?</a:t>
            </a:r>
          </a:p>
          <a:p>
            <a:endParaRPr lang="en-GB" sz="2800" b="1" cap="none" dirty="0"/>
          </a:p>
          <a:p>
            <a:r>
              <a:rPr lang="en-GB" sz="2800" b="1" cap="none" dirty="0"/>
              <a:t>Are some accounts more important than others?</a:t>
            </a:r>
          </a:p>
          <a:p>
            <a:endParaRPr lang="en-GB" sz="2800" b="1" cap="none" dirty="0"/>
          </a:p>
        </p:txBody>
      </p:sp>
    </p:spTree>
    <p:extLst>
      <p:ext uri="{BB962C8B-B14F-4D97-AF65-F5344CB8AC3E}">
        <p14:creationId xmlns:p14="http://schemas.microsoft.com/office/powerpoint/2010/main" val="20539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7D713-98E5-2366-DA4E-0FBD90E9C232}"/>
              </a:ext>
            </a:extLst>
          </p:cNvPr>
          <p:cNvSpPr/>
          <p:nvPr/>
        </p:nvSpPr>
        <p:spPr>
          <a:xfrm>
            <a:off x="0" y="1"/>
            <a:ext cx="12192000" cy="16824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28F3F-FB49-F2A2-E71C-A4387F12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" y="-33226"/>
            <a:ext cx="9905998" cy="1905000"/>
          </a:xfrm>
        </p:spPr>
        <p:txBody>
          <a:bodyPr/>
          <a:lstStyle/>
          <a:p>
            <a:r>
              <a:rPr lang="en-GB" b="1" cap="none" dirty="0">
                <a:solidFill>
                  <a:schemeClr val="tx1"/>
                </a:solidFill>
                <a:latin typeface="+mn-lt"/>
              </a:rPr>
              <a:t>Workbook Activities – Self-study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154B-16CD-305B-C4EE-156F31FE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905001"/>
            <a:ext cx="11992495" cy="528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cap="none" dirty="0">
                <a:solidFill>
                  <a:srgbClr val="00B0F0"/>
                </a:solidFill>
              </a:rPr>
              <a:t>Things you may want to research / Google</a:t>
            </a:r>
          </a:p>
          <a:p>
            <a:pPr marL="0" indent="0">
              <a:buNone/>
            </a:pPr>
            <a:endParaRPr lang="en-GB" sz="2400" b="1" cap="none" dirty="0">
              <a:solidFill>
                <a:srgbClr val="00B0F0"/>
              </a:solidFill>
            </a:endParaRPr>
          </a:p>
          <a:p>
            <a:r>
              <a:rPr lang="en-GB" sz="2400" b="1" cap="none" dirty="0">
                <a:solidFill>
                  <a:schemeClr val="tx1"/>
                </a:solidFill>
              </a:rPr>
              <a:t>Are passwords the best way of keeping accounts secure?</a:t>
            </a:r>
          </a:p>
          <a:p>
            <a:endParaRPr lang="en-GB" sz="2400" b="1" cap="none" dirty="0">
              <a:solidFill>
                <a:schemeClr val="tx1"/>
              </a:solidFill>
            </a:endParaRPr>
          </a:p>
          <a:p>
            <a:r>
              <a:rPr lang="en-GB" sz="2400" b="1" cap="none" dirty="0">
                <a:solidFill>
                  <a:schemeClr val="tx1"/>
                </a:solidFill>
              </a:rPr>
              <a:t>When using passwords, what is a good creation and storage strategy?</a:t>
            </a:r>
          </a:p>
          <a:p>
            <a:endParaRPr lang="en-GB" sz="2400" b="1" cap="none" dirty="0">
              <a:solidFill>
                <a:schemeClr val="tx1"/>
              </a:solidFill>
            </a:endParaRPr>
          </a:p>
          <a:p>
            <a:r>
              <a:rPr lang="en-GB" sz="2400" b="1" cap="none" dirty="0">
                <a:solidFill>
                  <a:schemeClr val="tx1"/>
                </a:solidFill>
              </a:rPr>
              <a:t>Are some accounts more important to defend than others?</a:t>
            </a:r>
          </a:p>
          <a:p>
            <a:endParaRPr lang="en-GB" sz="2400" b="1" cap="none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400" b="1" cap="none" dirty="0">
                <a:solidFill>
                  <a:srgbClr val="00B0F0"/>
                </a:solidFill>
              </a:rPr>
              <a:t>In Session 5, we will discuss your recommendations for </a:t>
            </a:r>
            <a:r>
              <a:rPr lang="en-GB" sz="2400" b="1" cap="none" dirty="0">
                <a:solidFill>
                  <a:srgbClr val="92D050"/>
                </a:solidFill>
              </a:rPr>
              <a:t>Alex</a:t>
            </a:r>
            <a:r>
              <a:rPr lang="en-GB" sz="2400" b="1" cap="none" dirty="0">
                <a:solidFill>
                  <a:srgbClr val="00B0F0"/>
                </a:solidFill>
              </a:rPr>
              <a:t>.</a:t>
            </a:r>
            <a:endParaRPr lang="en-GB" sz="2400" b="1" cap="none" dirty="0">
              <a:solidFill>
                <a:schemeClr val="tx1"/>
              </a:solidFill>
            </a:endParaRPr>
          </a:p>
          <a:p>
            <a:endParaRPr lang="en-GB" sz="2400" b="1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C9D12-ABED-EE66-FDD7-0839D28F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525" y="0"/>
            <a:ext cx="1682475" cy="1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0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F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33012</TotalTime>
  <Words>469</Words>
  <Application>Microsoft Office PowerPoint</Application>
  <PresentationFormat>Widescreen</PresentationFormat>
  <Paragraphs>69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Montserrat</vt:lpstr>
      <vt:lpstr>Mesh</vt:lpstr>
      <vt:lpstr>CyberBasics    </vt:lpstr>
      <vt:lpstr>Session 3’s Group discussion</vt:lpstr>
      <vt:lpstr>CyberBasics    </vt:lpstr>
      <vt:lpstr>Alex continues to set up the phone</vt:lpstr>
      <vt:lpstr>What would Alex need to think about?</vt:lpstr>
      <vt:lpstr>Workbook Activities – Self-study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Seba</dc:creator>
  <cp:lastModifiedBy>Patrick B</cp:lastModifiedBy>
  <cp:revision>7</cp:revision>
  <dcterms:created xsi:type="dcterms:W3CDTF">2022-12-21T11:23:42Z</dcterms:created>
  <dcterms:modified xsi:type="dcterms:W3CDTF">2023-03-31T14:53:52Z</dcterms:modified>
</cp:coreProperties>
</file>