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Passwords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Mr S </a:t>
            </a:r>
            <a:r>
              <a:rPr lang="en-GB" dirty="0" smtClean="0"/>
              <a:t>Karunaratne</a:t>
            </a:r>
          </a:p>
          <a:p>
            <a:r>
              <a:rPr lang="en-GB" dirty="0"/>
              <a:t>CAS Newent Hub</a:t>
            </a:r>
          </a:p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10204082" y="183713"/>
            <a:ext cx="1135117" cy="7676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Newent School</a:t>
            </a:r>
            <a:r>
              <a:rPr lang="en-GB" sz="1100" dirty="0"/>
              <a:t> </a:t>
            </a:r>
            <a:r>
              <a:rPr lang="en-GB" dirty="0"/>
              <a:t>Computing</a:t>
            </a:r>
          </a:p>
        </p:txBody>
      </p:sp>
    </p:spTree>
    <p:extLst>
      <p:ext uri="{BB962C8B-B14F-4D97-AF65-F5344CB8AC3E}">
        <p14:creationId xmlns:p14="http://schemas.microsoft.com/office/powerpoint/2010/main" val="4400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I would </a:t>
            </a:r>
            <a:r>
              <a:rPr lang="en-US" sz="4800" dirty="0"/>
              <a:t>like to thank the following </a:t>
            </a:r>
            <a:r>
              <a:rPr lang="en-US" sz="4800" dirty="0" smtClean="0"/>
              <a:t>contributor:</a:t>
            </a:r>
            <a:br>
              <a:rPr lang="en-US" sz="4800" dirty="0" smtClean="0"/>
            </a:br>
            <a:r>
              <a:rPr lang="en-GB" sz="4800" dirty="0"/>
              <a:t>T</a:t>
            </a:r>
            <a:r>
              <a:rPr lang="en-GB" sz="4800" dirty="0" smtClean="0"/>
              <a:t>he Metropolitan Police for use of their video</a:t>
            </a:r>
            <a:endParaRPr lang="en-GB" sz="4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10204082" y="183713"/>
            <a:ext cx="1135117" cy="7676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Newent School</a:t>
            </a:r>
            <a:r>
              <a:rPr lang="en-GB" sz="1100" dirty="0"/>
              <a:t> </a:t>
            </a:r>
            <a:r>
              <a:rPr lang="en-GB" dirty="0"/>
              <a:t>Computing</a:t>
            </a:r>
          </a:p>
        </p:txBody>
      </p:sp>
    </p:spTree>
    <p:extLst>
      <p:ext uri="{BB962C8B-B14F-4D97-AF65-F5344CB8AC3E}">
        <p14:creationId xmlns:p14="http://schemas.microsoft.com/office/powerpoint/2010/main" val="238285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1663700"/>
            <a:ext cx="10960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Learning objectives:</a:t>
            </a:r>
          </a:p>
          <a:p>
            <a:r>
              <a:rPr lang="en-GB" sz="4000" dirty="0" smtClean="0"/>
              <a:t>To create a secure password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4076700"/>
            <a:ext cx="2990850" cy="1993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10204082" y="183713"/>
            <a:ext cx="1135117" cy="7676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Newent School</a:t>
            </a:r>
            <a:r>
              <a:rPr lang="en-GB" sz="1100" dirty="0"/>
              <a:t> </a:t>
            </a:r>
            <a:r>
              <a:rPr lang="en-GB" dirty="0"/>
              <a:t>Computing</a:t>
            </a:r>
          </a:p>
        </p:txBody>
      </p:sp>
    </p:spTree>
    <p:extLst>
      <p:ext uri="{BB962C8B-B14F-4D97-AF65-F5344CB8AC3E}">
        <p14:creationId xmlns:p14="http://schemas.microsoft.com/office/powerpoint/2010/main" val="14097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000" y="1617900"/>
            <a:ext cx="1096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Why do we have passwords?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87400" y="2886273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What are the common passwords that people use?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8200" y="4445000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111111</a:t>
            </a:r>
          </a:p>
          <a:p>
            <a:r>
              <a:rPr lang="en-GB" sz="2800" dirty="0" smtClean="0"/>
              <a:t>QWERTYUIOP</a:t>
            </a:r>
          </a:p>
          <a:p>
            <a:r>
              <a:rPr lang="en-GB" sz="2800" dirty="0" smtClean="0"/>
              <a:t>ZXCVBNM</a:t>
            </a:r>
          </a:p>
          <a:p>
            <a:r>
              <a:rPr lang="en-GB" sz="2800" dirty="0" smtClean="0"/>
              <a:t>1Q2W3E4R</a:t>
            </a:r>
          </a:p>
          <a:p>
            <a:r>
              <a:rPr lang="en-GB" sz="2800" dirty="0" smtClean="0"/>
              <a:t>1234546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10204082" y="183713"/>
            <a:ext cx="1135117" cy="7676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Newent School</a:t>
            </a:r>
            <a:r>
              <a:rPr lang="en-GB" sz="1100" dirty="0"/>
              <a:t> </a:t>
            </a:r>
            <a:r>
              <a:rPr lang="en-GB" dirty="0"/>
              <a:t>Computing</a:t>
            </a:r>
          </a:p>
        </p:txBody>
      </p:sp>
    </p:spTree>
    <p:extLst>
      <p:ext uri="{BB962C8B-B14F-4D97-AF65-F5344CB8AC3E}">
        <p14:creationId xmlns:p14="http://schemas.microsoft.com/office/powerpoint/2010/main" val="29325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900" y="2262257"/>
            <a:ext cx="1096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How can people have secure passwords?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58800" y="3779907"/>
            <a:ext cx="1096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How are passwords cracked?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73100" y="5651500"/>
            <a:ext cx="1096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Next Met Police video on passwords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3465443"/>
            <a:ext cx="3067050" cy="2044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10204082" y="183713"/>
            <a:ext cx="1135117" cy="7676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Newent School</a:t>
            </a:r>
            <a:r>
              <a:rPr lang="en-GB" sz="1100" dirty="0"/>
              <a:t> </a:t>
            </a:r>
            <a:r>
              <a:rPr lang="en-GB" dirty="0"/>
              <a:t>Computing</a:t>
            </a:r>
          </a:p>
        </p:txBody>
      </p:sp>
    </p:spTree>
    <p:extLst>
      <p:ext uri="{BB962C8B-B14F-4D97-AF65-F5344CB8AC3E}">
        <p14:creationId xmlns:p14="http://schemas.microsoft.com/office/powerpoint/2010/main" val="208293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sword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1333500"/>
            <a:ext cx="1137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Task:</a:t>
            </a:r>
          </a:p>
          <a:p>
            <a:r>
              <a:rPr lang="en-GB" sz="4000" dirty="0" smtClean="0"/>
              <a:t>Using your word processing software, can you think of things/ items/ objects that can make up your 3 categories for your password?</a:t>
            </a:r>
          </a:p>
          <a:p>
            <a:r>
              <a:rPr lang="en-GB" sz="4000" dirty="0" smtClean="0"/>
              <a:t> e.g. Food, transport, animal</a:t>
            </a:r>
          </a:p>
          <a:p>
            <a:r>
              <a:rPr lang="en-GB" sz="4000" dirty="0" smtClean="0"/>
              <a:t>Now make 3 passwords using your categories</a:t>
            </a:r>
            <a:endParaRPr lang="en-GB" sz="4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10204082" y="183713"/>
            <a:ext cx="1135117" cy="7676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Newent School</a:t>
            </a:r>
            <a:r>
              <a:rPr lang="en-GB" sz="1100" dirty="0"/>
              <a:t> </a:t>
            </a:r>
            <a:r>
              <a:rPr lang="en-GB" dirty="0"/>
              <a:t>Computing</a:t>
            </a:r>
          </a:p>
        </p:txBody>
      </p:sp>
    </p:spTree>
    <p:extLst>
      <p:ext uri="{BB962C8B-B14F-4D97-AF65-F5344CB8AC3E}">
        <p14:creationId xmlns:p14="http://schemas.microsoft.com/office/powerpoint/2010/main" val="295556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0" y="1016000"/>
            <a:ext cx="109601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Task continue:</a:t>
            </a:r>
          </a:p>
          <a:p>
            <a:r>
              <a:rPr lang="en-GB" sz="4000" dirty="0" smtClean="0"/>
              <a:t>What can you add to make it more secure?</a:t>
            </a:r>
          </a:p>
          <a:p>
            <a:endParaRPr lang="en-GB" sz="4000" dirty="0"/>
          </a:p>
          <a:p>
            <a:r>
              <a:rPr lang="en-GB" sz="4000" dirty="0" smtClean="0"/>
              <a:t>Would someone who knows you be able to guess your password?</a:t>
            </a:r>
          </a:p>
          <a:p>
            <a:endParaRPr lang="en-GB" sz="4000" dirty="0"/>
          </a:p>
          <a:p>
            <a:r>
              <a:rPr lang="en-GB" sz="4000" dirty="0" smtClean="0"/>
              <a:t>Have you added any numbers or special characters?</a:t>
            </a:r>
            <a:endParaRPr lang="en-GB" sz="4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10204082" y="183713"/>
            <a:ext cx="1135117" cy="7676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Newent School</a:t>
            </a:r>
            <a:r>
              <a:rPr lang="en-GB" sz="1100" dirty="0"/>
              <a:t> </a:t>
            </a:r>
            <a:r>
              <a:rPr lang="en-GB" dirty="0"/>
              <a:t>Computing</a:t>
            </a:r>
          </a:p>
        </p:txBody>
      </p:sp>
    </p:spTree>
    <p:extLst>
      <p:ext uri="{BB962C8B-B14F-4D97-AF65-F5344CB8AC3E}">
        <p14:creationId xmlns:p14="http://schemas.microsoft.com/office/powerpoint/2010/main" val="311986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0" y="1016000"/>
            <a:ext cx="10960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Testing your password:</a:t>
            </a:r>
          </a:p>
          <a:p>
            <a:r>
              <a:rPr lang="en-GB" sz="4000" dirty="0" smtClean="0"/>
              <a:t>Choose your ‘best’ password, the one you are most likely to remember</a:t>
            </a:r>
          </a:p>
          <a:p>
            <a:endParaRPr lang="en-GB" sz="4000" dirty="0"/>
          </a:p>
          <a:p>
            <a:r>
              <a:rPr lang="en-GB" sz="4000" dirty="0" smtClean="0"/>
              <a:t>Ask </a:t>
            </a:r>
            <a:r>
              <a:rPr lang="en-GB" sz="4000" dirty="0" smtClean="0"/>
              <a:t>your teacher to </a:t>
            </a:r>
            <a:r>
              <a:rPr lang="en-GB" sz="4000" dirty="0" smtClean="0"/>
              <a:t>test it using a website that checks your password and how secure it </a:t>
            </a:r>
            <a:r>
              <a:rPr lang="en-GB" sz="4000" dirty="0" smtClean="0"/>
              <a:t>is: </a:t>
            </a:r>
            <a:r>
              <a:rPr lang="en-GB" sz="4000" dirty="0"/>
              <a:t>https://howsecureismypassword.net/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10204082" y="183713"/>
            <a:ext cx="1135117" cy="7676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Newent School</a:t>
            </a:r>
            <a:r>
              <a:rPr lang="en-GB" sz="1100" dirty="0"/>
              <a:t> </a:t>
            </a:r>
            <a:r>
              <a:rPr lang="en-GB" dirty="0"/>
              <a:t>Computing</a:t>
            </a:r>
          </a:p>
        </p:txBody>
      </p:sp>
    </p:spTree>
    <p:extLst>
      <p:ext uri="{BB962C8B-B14F-4D97-AF65-F5344CB8AC3E}">
        <p14:creationId xmlns:p14="http://schemas.microsoft.com/office/powerpoint/2010/main" val="30966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800" y="673100"/>
            <a:ext cx="10960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Plenary:</a:t>
            </a:r>
          </a:p>
          <a:p>
            <a:endParaRPr lang="en-GB" sz="4000" dirty="0"/>
          </a:p>
          <a:p>
            <a:r>
              <a:rPr lang="en-GB" sz="4000" dirty="0" smtClean="0"/>
              <a:t>How good was your password?</a:t>
            </a:r>
          </a:p>
          <a:p>
            <a:r>
              <a:rPr lang="en-GB" sz="4000" dirty="0" smtClean="0"/>
              <a:t>Should you tell your friends your password?</a:t>
            </a:r>
          </a:p>
          <a:p>
            <a:r>
              <a:rPr lang="en-GB" sz="4000" dirty="0" smtClean="0"/>
              <a:t>How often should you change your passwords?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3992072"/>
            <a:ext cx="3740150" cy="24468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10204082" y="183713"/>
            <a:ext cx="1135117" cy="767687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Newent School</a:t>
            </a:r>
            <a:r>
              <a:rPr lang="en-GB" sz="1100" dirty="0"/>
              <a:t> </a:t>
            </a:r>
            <a:r>
              <a:rPr lang="en-GB" dirty="0"/>
              <a:t>Computing</a:t>
            </a:r>
          </a:p>
        </p:txBody>
      </p:sp>
    </p:spTree>
    <p:extLst>
      <p:ext uri="{BB962C8B-B14F-4D97-AF65-F5344CB8AC3E}">
        <p14:creationId xmlns:p14="http://schemas.microsoft.com/office/powerpoint/2010/main" val="4842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</TotalTime>
  <Words>233</Words>
  <Application>Microsoft Office PowerPoint</Application>
  <PresentationFormat>Widescreen</PresentationFormat>
  <Paragraphs>44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Passwords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would like to thank the following contributor: The Metropolitan Police for use of their video</vt:lpstr>
    </vt:vector>
  </TitlesOfParts>
  <Company>Newent Community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Passwords</dc:title>
  <dc:creator>S Karunaratne</dc:creator>
  <cp:lastModifiedBy>S Karunaratne</cp:lastModifiedBy>
  <cp:revision>8</cp:revision>
  <dcterms:created xsi:type="dcterms:W3CDTF">2018-07-26T08:06:54Z</dcterms:created>
  <dcterms:modified xsi:type="dcterms:W3CDTF">2018-08-20T09:33:41Z</dcterms:modified>
</cp:coreProperties>
</file>